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ДОУ32\Desktop\1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620688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МБОУ «СОШ с .</a:t>
            </a:r>
            <a:r>
              <a:rPr lang="ru-RU" sz="1600" b="1" dirty="0" err="1"/>
              <a:t>Гухой</a:t>
            </a:r>
            <a:r>
              <a:rPr lang="ru-RU" sz="1600" b="1"/>
              <a:t>» 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268761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«Разные формы работы с родителями по пропаганде здорового образа жизни»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879717"/>
            <a:ext cx="406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Н.Г.Бакпаева</a:t>
            </a:r>
            <a:endParaRPr lang="ru-RU" b="1" dirty="0"/>
          </a:p>
          <a:p>
            <a:r>
              <a:rPr lang="ru-RU" b="1" dirty="0"/>
              <a:t> классный руководитель 9 класса</a:t>
            </a:r>
          </a:p>
        </p:txBody>
      </p:sp>
      <p:pic>
        <p:nvPicPr>
          <p:cNvPr id="4102" name="Picture 6" descr="http://www.eduportal44.ru/Kostroma_EDU/mdou7/SiteAssets/SitePages/%D0%A0%D0%BE%D0%B4%D0%B8%D1%82%D0%B5%D0%BB%D1%8F%D0%BC%20%D0%BD%D0%B0%20%D0%B7%D0%B0%D0%BC%D0%B5%D1%82%D0%BA%D1%83/%D0%94%D0%95%D0%9D%D0%AC-%D0%A1%D0%9F%D0%9E%D0%A0%D0%A2%D0%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924944"/>
            <a:ext cx="4200401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8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ДОУ32\Desktop\1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96752"/>
            <a:ext cx="748883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В. А. Сухомлинский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4222710" cy="28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0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ДОУ32\Desktop\1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7719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Формы взаимодействия  МБОУ и семьи в приобщении школьников к ЖОЗ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Коллективные</a:t>
            </a:r>
            <a:r>
              <a:rPr lang="ru-RU" b="1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8681" y="196603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Досуговые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380" y="1314315"/>
            <a:ext cx="30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Наглядно-информационные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8680" y="4613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Индивидуальные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710041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-Собрания;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Устные журналы;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-Круглые столы;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-Конференции, семинары;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-Клубы по интересам;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-Дни открытых дверей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2356500"/>
            <a:ext cx="261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b="1" dirty="0">
                <a:solidFill>
                  <a:srgbClr val="7030A0"/>
                </a:solidFill>
              </a:rPr>
              <a:t>Семейные спортивные досуги;</a:t>
            </a:r>
          </a:p>
          <a:p>
            <a:r>
              <a:rPr lang="ru-RU" b="1" dirty="0">
                <a:solidFill>
                  <a:srgbClr val="7030A0"/>
                </a:solidFill>
              </a:rPr>
              <a:t>-Олимпиады;</a:t>
            </a:r>
          </a:p>
          <a:p>
            <a:r>
              <a:rPr lang="ru-RU" b="1" dirty="0">
                <a:solidFill>
                  <a:srgbClr val="7030A0"/>
                </a:solidFill>
              </a:rPr>
              <a:t>-Спартакиады;</a:t>
            </a:r>
          </a:p>
          <a:p>
            <a:r>
              <a:rPr lang="ru-RU" b="1" dirty="0">
                <a:solidFill>
                  <a:srgbClr val="7030A0"/>
                </a:solidFill>
              </a:rPr>
              <a:t>-</a:t>
            </a:r>
            <a:r>
              <a:rPr lang="ru-RU" b="1" dirty="0" err="1">
                <a:solidFill>
                  <a:srgbClr val="7030A0"/>
                </a:solidFill>
              </a:rPr>
              <a:t>Квест</a:t>
            </a:r>
            <a:r>
              <a:rPr lang="ru-RU" b="1" dirty="0">
                <a:solidFill>
                  <a:srgbClr val="7030A0"/>
                </a:solidFill>
              </a:rPr>
              <a:t>-игры;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9454" y="1735197"/>
            <a:ext cx="2889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-Буклеты;</a:t>
            </a:r>
          </a:p>
          <a:p>
            <a:r>
              <a:rPr lang="ru-RU" b="1" dirty="0">
                <a:solidFill>
                  <a:srgbClr val="0070C0"/>
                </a:solidFill>
              </a:rPr>
              <a:t>-Газеты;</a:t>
            </a:r>
          </a:p>
          <a:p>
            <a:r>
              <a:rPr lang="ru-RU" b="1" dirty="0">
                <a:solidFill>
                  <a:srgbClr val="0070C0"/>
                </a:solidFill>
              </a:rPr>
              <a:t>-Плакаты;</a:t>
            </a:r>
          </a:p>
          <a:p>
            <a:r>
              <a:rPr lang="ru-RU" b="1" dirty="0">
                <a:solidFill>
                  <a:srgbClr val="0070C0"/>
                </a:solidFill>
              </a:rPr>
              <a:t>-Памятки</a:t>
            </a:r>
            <a:r>
              <a:rPr lang="ru-RU" dirty="0"/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7984" y="4983276"/>
            <a:ext cx="3303539" cy="168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-Беседы;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/>
              <a:t>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Совместная деятельность педагог - родитель -ребёнок.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475656" y="1062028"/>
            <a:ext cx="1296144" cy="25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51920" y="1062028"/>
            <a:ext cx="72008" cy="904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64088" y="1062028"/>
            <a:ext cx="796502" cy="3551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68144" y="1062028"/>
            <a:ext cx="1656184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ДОУ32\Desktop\1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Batang" pitchFamily="18" charset="-127"/>
                <a:ea typeface="Batang" pitchFamily="18" charset="-127"/>
              </a:rPr>
              <a:t>«Если хочешь воспитать своего ребенка здоровым, сам иди по пути здоровья, иначе его некуда будет вести!»</a:t>
            </a:r>
          </a:p>
        </p:txBody>
      </p:sp>
      <p:pic>
        <p:nvPicPr>
          <p:cNvPr id="3074" name="Picture 2" descr="https://avatars.mds.yandex.net/get-zen_doc/1712263/pub_5dd41ef364338f5cf6eede4a_5dd41f5e581d0c4e11f51a4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92420"/>
            <a:ext cx="4388495" cy="32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9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&amp;Pcy;&amp;rcy;&amp;icy;&amp;bcy;&amp;lcy;&amp;icy;&amp;zcy;&amp;icy;&amp;tcy;&amp;iecy;&amp;lcy;&amp;softcy;&amp;ncy;&amp;ycy;&amp;jcy; &amp;rcy;&amp;iecy;&amp;zhcy;&amp;icy;&amp;mcy; &amp;dcy;&amp;ncy;&amp;yacy; - &amp;Pcy;&amp;rcy;&amp;iecy;&amp;zcy;&amp;iecy;&amp;ncy;&amp;tcy;&amp;acy;&amp;tscy;&amp;icy;&amp;yacy; 17420/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Здоровое питание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3754760" cy="442535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нормального развития организма требуется правильно организованное полноценное питание. </a:t>
            </a:r>
          </a:p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Еда должна содержать и белки, и жиры, и углеводы, минеральные соли и витамины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4" descr="&amp;Pcy;&amp;rcy;&amp;acy;&amp;vcy;&amp;icy;&amp;lcy;&amp;softcy;&amp;ncy;&amp;ocy;&amp;iecy; &amp;pcy;&amp;icy;&amp;tcy;&amp;acy;&amp;ncy;&amp;icy;&amp;iecy; &amp;vcy; &amp;zcy;&amp;acy;&amp;vcy;&amp;icy;&amp;scy;&amp;icy;&amp;mcy;&amp;ocy;&amp;scy;&amp;tcy;&amp;icy; &amp;ocy;&amp;tcy; &amp;vcy;&amp;ocy;&amp;zcy;&amp;rcy;&amp;acy;&amp;scy;&amp;tcy;&amp;acy; &amp;Pcy;&amp;rcy;&amp;acy;&amp;vcy;&amp;icy;&amp;lcy;&amp;softcy;&amp;ncy;&amp;ocy;&amp;iecy; &amp;pcy;&amp;icy;&amp;tcy;&amp;acy;&amp;ncy;&amp;icy;&amp;iecy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690864" cy="38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Вредные привычки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dirty="0"/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употребление наркотиков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алкоголь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курение 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телемания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игромания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4" descr="&amp;Pcy;&amp;rcy;&amp;acy;&amp;vcy;&amp;icy;&amp;lcy;&amp;softcy;&amp;ncy;&amp;ocy;&amp;iecy; &amp;pcy;&amp;icy;&amp;tcy;&amp;acy;&amp;ncy;&amp;icy;&amp;iecy; &amp;vcy; &amp;zcy;&amp;acy;&amp;vcy;&amp;icy;&amp;scy;&amp;icy;&amp;mcy;&amp;ocy;&amp;scy;&amp;tcy;&amp;icy; &amp;ocy;&amp;tcy; &amp;vcy;&amp;ocy;&amp;zcy;&amp;rcy;&amp;acy;&amp;scy;&amp;tcy;&amp;acy; &amp;Pcy;&amp;rcy;&amp;acy;&amp;vcy;&amp;icy;&amp;lcy;&amp;softcy;&amp;ncy;&amp;ocy;&amp;iecy; &amp;pcy;&amp;icy;&amp;tcy;&amp;acy;&amp;ncy;&amp;icy;&amp;iecy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972599" y="6857999"/>
            <a:ext cx="648072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 вреде теле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видеомании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mc_vanchester - &amp;Kcy;&amp;acy;&amp;kcy; &amp;tcy;&amp;iecy;&amp;lcy;&amp;iecy;&amp;vcy;&amp;icy;&amp;dcy;&amp;iecy;&amp;ncy;&amp;icy;&amp;iecy; &amp;vcy;&amp;lcy;&amp;icy;&amp;yacy;&amp;iecy;&amp;tcy; &amp;ncy;&amp;acy; &amp;ncy;&amp;acy;&amp;shcy;&amp;icy;&amp;khcy; &amp;ncy;&amp;acy; &amp;dcy;&amp;iecy;&amp;tcy;&amp;iecy;&amp;j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643856"/>
            <a:ext cx="4125838" cy="2937272"/>
          </a:xfrm>
          <a:prstGeom prst="rect">
            <a:avLst/>
          </a:prstGeom>
          <a:noFill/>
        </p:spPr>
      </p:pic>
      <p:pic>
        <p:nvPicPr>
          <p:cNvPr id="5" name="Содержимое 4" descr="&amp;Vcy;&amp;rcy;&amp;iecy;&amp;dcy; &amp;kcy;&amp;ocy;&amp;mcy;&amp;pcy;&amp;softcy;&amp;yucy;&amp;tcy;&amp;iecy;&amp;rcy;&amp;acy; &amp;ncy;&amp;acy; &amp;zcy;&amp;dcy;&amp;ocy;&amp;rcy;&amp;ocy;&amp;vcy;&amp;softcy;&amp;iecy; &amp;chcy;&amp;iecy;&amp;lcy;&amp;ocy;&amp;vcy;&amp;iecy;&amp;kcy;&amp;acy; - zdr-obraz.ru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3645024"/>
            <a:ext cx="35283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Pcy;&amp;rcy;&amp;iecy;&amp;zcy;&amp;iecy;&amp;ncy;&amp;tcy;&amp;acy;&amp;tscy;&amp;icy;&amp;yacy; &amp;ncy;&amp;acy; &amp;tcy;&amp;iecy;&amp;mcy;&amp;ucy; &amp;zcy;&amp;dcy;&amp;ocy;&amp;rcy;&amp;ocy;&amp;vcy;&amp;ycy;&amp;jcy; &amp;ocy;&amp;bcy;&amp;rcy;&amp;acy;&amp;zcy; &amp;zhcy;&amp;icy;&amp;zcy;&amp;ncy;&amp;icy; - &amp;Scy;&amp;kcy;&amp;acy;&amp;chcy;&amp;acy;&amp;tcy;&amp;softcy; &amp;pcy;&amp;rcy;&amp;ocy;&amp;gcy;&amp;rcy;&amp;acy;&amp;mcy;&amp;mcy;&amp;y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1636"/>
            <a:ext cx="8280920" cy="610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217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Batang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Здоровое питание</vt:lpstr>
      <vt:lpstr>Вредные привычки</vt:lpstr>
      <vt:lpstr>О вреде теле-видеомании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МБДОУ32</dc:creator>
  <cp:lastModifiedBy>Пользователь</cp:lastModifiedBy>
  <cp:revision>20</cp:revision>
  <dcterms:created xsi:type="dcterms:W3CDTF">2020-03-04T06:48:59Z</dcterms:created>
  <dcterms:modified xsi:type="dcterms:W3CDTF">2020-10-20T05:07:06Z</dcterms:modified>
</cp:coreProperties>
</file>